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1181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28" name="日期版面配置區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FECF9540-8F2A-48D4-BF0B-AFEB19B6BD0D}" type="datetimeFigureOut">
              <a:rPr lang="zh-TW" altLang="en-US" smtClean="0"/>
              <a:t>2012/10/19</a:t>
            </a:fld>
            <a:endParaRPr lang="zh-TW" altLang="en-US"/>
          </a:p>
        </p:txBody>
      </p:sp>
      <p:sp>
        <p:nvSpPr>
          <p:cNvPr id="17" name="頁尾版面配置區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10" name="矩形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矩形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矩形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直線接點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直線接點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直線接點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直線接點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直線接點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矩形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橢圓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橢圓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橢圓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橢圓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橢圓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投影片編號版面配置區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4E7F5CB3-AD96-4356-BE88-71DC90911BBA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F9540-8F2A-48D4-BF0B-AFEB19B6BD0D}" type="datetimeFigureOut">
              <a:rPr lang="zh-TW" altLang="en-US" smtClean="0"/>
              <a:t>2012/10/19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F5CB3-AD96-4356-BE88-71DC90911BBA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F9540-8F2A-48D4-BF0B-AFEB19B6BD0D}" type="datetimeFigureOut">
              <a:rPr lang="zh-TW" altLang="en-US" smtClean="0"/>
              <a:t>2012/10/19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F5CB3-AD96-4356-BE88-71DC90911BBA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ECF9540-8F2A-48D4-BF0B-AFEB19B6BD0D}" type="datetimeFigureOut">
              <a:rPr lang="zh-TW" altLang="en-US" smtClean="0"/>
              <a:t>2012/10/19</a:t>
            </a:fld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4E7F5CB3-AD96-4356-BE88-71DC90911BBA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0" name="頁尾版面配置區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區段標題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FECF9540-8F2A-48D4-BF0B-AFEB19B6BD0D}" type="datetimeFigureOut">
              <a:rPr lang="zh-TW" altLang="en-US" smtClean="0"/>
              <a:t>2012/10/19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9" name="矩形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矩形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線接點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直線接點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直線接點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直線接點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直線接點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矩形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橢圓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橢圓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橢圓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橢圓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橢圓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直線接點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4E7F5CB3-AD96-4356-BE88-71DC90911BBA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F9540-8F2A-48D4-BF0B-AFEB19B6BD0D}" type="datetimeFigureOut">
              <a:rPr lang="zh-TW" altLang="en-US" smtClean="0"/>
              <a:t>2012/10/19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F5CB3-AD96-4356-BE88-71DC90911BBA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F9540-8F2A-48D4-BF0B-AFEB19B6BD0D}" type="datetimeFigureOut">
              <a:rPr lang="zh-TW" altLang="en-US" smtClean="0"/>
              <a:t>2012/10/19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F5CB3-AD96-4356-BE88-71DC90911BBA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3" name="內容版面配置區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2" name="文字版面配置區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4" name="文字版面配置區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6" name="日期版面配置區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ECF9540-8F2A-48D4-BF0B-AFEB19B6BD0D}" type="datetimeFigureOut">
              <a:rPr lang="zh-TW" altLang="en-US" smtClean="0"/>
              <a:t>2012/10/19</a:t>
            </a:fld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E7F5CB3-AD96-4356-BE88-71DC90911BBA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F9540-8F2A-48D4-BF0B-AFEB19B6BD0D}" type="datetimeFigureOut">
              <a:rPr lang="zh-TW" altLang="en-US" smtClean="0"/>
              <a:t>2012/10/19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F5CB3-AD96-4356-BE88-71DC90911BBA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線接點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8" name="直線接點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線接點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橢圓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內容版面配置區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1" name="日期版面配置區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ECF9540-8F2A-48D4-BF0B-AFEB19B6BD0D}" type="datetimeFigureOut">
              <a:rPr lang="zh-TW" altLang="en-US" smtClean="0"/>
              <a:t>2012/10/19</a:t>
            </a:fld>
            <a:endParaRPr lang="zh-TW" altLang="en-US"/>
          </a:p>
        </p:txBody>
      </p:sp>
      <p:sp>
        <p:nvSpPr>
          <p:cNvPr id="22" name="投影片編號版面配置區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4E7F5CB3-AD96-4356-BE88-71DC90911BBA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3" name="頁尾版面配置區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橢圓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0" name="直線接點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矩形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直線接點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直線接點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直線接點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日期版面配置區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ECF9540-8F2A-48D4-BF0B-AFEB19B6BD0D}" type="datetimeFigureOut">
              <a:rPr lang="zh-TW" altLang="en-US" smtClean="0"/>
              <a:t>2012/10/19</a:t>
            </a:fld>
            <a:endParaRPr lang="zh-TW" altLang="en-US"/>
          </a:p>
        </p:txBody>
      </p:sp>
      <p:sp>
        <p:nvSpPr>
          <p:cNvPr id="18" name="投影片編號版面配置區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E7F5CB3-AD96-4356-BE88-71DC90911BBA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1" name="頁尾版面配置區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直線接點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FECF9540-8F2A-48D4-BF0B-AFEB19B6BD0D}" type="datetimeFigureOut">
              <a:rPr lang="zh-TW" altLang="en-US" smtClean="0"/>
              <a:t>2012/10/19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7" name="直線接點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矩形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橢圓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4E7F5CB3-AD96-4356-BE88-71DC90911BBA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sz="7200" dirty="0" smtClean="0">
                <a:latin typeface="標楷體" pitchFamily="65" charset="-120"/>
                <a:ea typeface="標楷體" pitchFamily="65" charset="-120"/>
              </a:rPr>
              <a:t>羽球歷史清單</a:t>
            </a:r>
            <a:endParaRPr lang="zh-TW" altLang="en-US" sz="7200" dirty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rgbClr val="0070C0"/>
                </a:solidFill>
                <a:latin typeface="標楷體" pitchFamily="65" charset="-120"/>
                <a:ea typeface="標楷體" pitchFamily="65" charset="-120"/>
              </a:rPr>
              <a:t>簡介</a:t>
            </a:r>
            <a:endParaRPr lang="zh-TW" altLang="en-US" dirty="0">
              <a:solidFill>
                <a:srgbClr val="0070C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1870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年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起源於英國，後盛行於西歐、西北歐及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美洲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1920-1930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年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，英國是羽毛球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霸主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三十年代至四十年代，丹麥起而代之，成為世界羽毛球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王國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1982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年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倫敦舉行的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第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12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屆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湯姆斯杯賽上，中國隊終於首次參賽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壁窗">
  <a:themeElements>
    <a:clrScheme name="壁窗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壁窗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壁窗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</TotalTime>
  <Words>60</Words>
  <Application>Microsoft Office PowerPoint</Application>
  <PresentationFormat>如螢幕大小 (4:3)</PresentationFormat>
  <Paragraphs>6</Paragraphs>
  <Slides>2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3" baseType="lpstr">
      <vt:lpstr>壁窗</vt:lpstr>
      <vt:lpstr>羽球歷史清單</vt:lpstr>
      <vt:lpstr>簡介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Sky</dc:creator>
  <cp:lastModifiedBy>Sky</cp:lastModifiedBy>
  <cp:revision>3</cp:revision>
  <dcterms:created xsi:type="dcterms:W3CDTF">2012-10-19T07:34:36Z</dcterms:created>
  <dcterms:modified xsi:type="dcterms:W3CDTF">2012-10-19T07:38:37Z</dcterms:modified>
</cp:coreProperties>
</file>